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6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0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D859-2979-472D-9037-BA28BC53F57E}" type="datetimeFigureOut">
              <a:rPr kumimoji="1" lang="ja-JP" altLang="en-US" smtClean="0"/>
              <a:t>2019/5/31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</a:t>
            </a:r>
            <a:r>
              <a:rPr lang="zh-TW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　〇〇〇〇〇〇〇〇〇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申込Ｎｏ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90681" y="3564297"/>
            <a:ext cx="4201015" cy="1709774"/>
            <a:chOff x="190681" y="3564297"/>
            <a:chExt cx="4201015" cy="1709774"/>
          </a:xfrm>
        </p:grpSpPr>
        <p:sp>
          <p:nvSpPr>
            <p:cNvPr id="13" name="正方形/長方形 12"/>
            <p:cNvSpPr/>
            <p:nvPr/>
          </p:nvSpPr>
          <p:spPr bwMode="auto">
            <a:xfrm>
              <a:off x="190681" y="3657601"/>
              <a:ext cx="4201015" cy="161647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4" name="AutoShape 10"/>
            <p:cNvSpPr>
              <a:spLocks noChangeArrowheads="1"/>
            </p:cNvSpPr>
            <p:nvPr/>
          </p:nvSpPr>
          <p:spPr bwMode="auto">
            <a:xfrm>
              <a:off x="190681" y="3564297"/>
              <a:ext cx="1082675" cy="218425"/>
            </a:xfrm>
            <a:prstGeom prst="roundRect">
              <a:avLst>
                <a:gd name="adj" fmla="val 19278"/>
              </a:avLst>
            </a:prstGeom>
            <a:solidFill>
              <a:schemeClr val="accent1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1200" b="0" dirty="0">
                  <a:solidFill>
                    <a:schemeClr val="tx1"/>
                  </a:solidFill>
                  <a:latin typeface="+mn-ea"/>
                  <a:ea typeface="+mn-ea"/>
                </a:rPr>
                <a:t>写真・図等</a:t>
              </a:r>
              <a:endParaRPr lang="en-US" altLang="ja-JP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152415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とする</a:t>
            </a: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Ａ材丸太を原材料とする付加価値の高い木材製品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委員のコメント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2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実施体制・連携グループ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4" y="2146300"/>
            <a:ext cx="3264821" cy="20394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事業内容（利用拡大に向けた具体的な実施項目）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〇〇〇〇〇〇〇〇〇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2" y="-1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+mn-ea"/>
              </a:rPr>
              <a:t>顔の見える木材での快適空間づくり事業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endParaRPr lang="en-US" altLang="ja-JP" sz="1050" dirty="0" smtClean="0"/>
          </a:p>
        </p:txBody>
      </p:sp>
      <p:sp>
        <p:nvSpPr>
          <p:cNvPr id="44" name="正方形/長方形 43"/>
          <p:cNvSpPr/>
          <p:nvPr/>
        </p:nvSpPr>
        <p:spPr>
          <a:xfrm>
            <a:off x="4669503" y="2406937"/>
            <a:ext cx="420101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①</a:t>
            </a:r>
            <a:endParaRPr lang="en-US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4" y="805341"/>
            <a:ext cx="4201015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endParaRPr lang="en-US" altLang="ja-JP" sz="1050" dirty="0" smtClean="0"/>
          </a:p>
        </p:txBody>
      </p:sp>
    </p:spTree>
    <p:extLst>
      <p:ext uri="{BB962C8B-B14F-4D97-AF65-F5344CB8AC3E}">
        <p14:creationId xmlns:p14="http://schemas.microsoft.com/office/powerpoint/2010/main" val="204499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7"/>
          <p:cNvSpPr txBox="1">
            <a:spLocks/>
          </p:cNvSpPr>
          <p:nvPr/>
        </p:nvSpPr>
        <p:spPr>
          <a:xfrm>
            <a:off x="2" y="-1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ja-JP" altLang="en-US" sz="1600" b="1" dirty="0" smtClean="0">
                <a:solidFill>
                  <a:schemeClr val="bg1"/>
                </a:solidFill>
                <a:latin typeface="+mn-ea"/>
              </a:rPr>
              <a:t>顔の見える木材での快適空間づくり事業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申込Ｎｏ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38113" y="2152415"/>
            <a:ext cx="4083367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対象とするＡ材丸太を原材料とする付加価値の高い木材製品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 smtClean="0">
                <a:solidFill>
                  <a:schemeClr val="tx1"/>
                </a:solidFill>
              </a:rPr>
              <a:t>委員のコメント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 smtClean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4" name="正方形/長方形 43"/>
          <p:cNvSpPr/>
          <p:nvPr/>
        </p:nvSpPr>
        <p:spPr>
          <a:xfrm>
            <a:off x="4669504" y="805341"/>
            <a:ext cx="420101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 smtClean="0"/>
              <a:t>〇</a:t>
            </a:r>
            <a:endParaRPr lang="en-US" altLang="ja-JP" sz="1050" dirty="0" smtClean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3" y="2406937"/>
            <a:ext cx="42010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①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②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③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④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⑤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517205" y="-12892"/>
            <a:ext cx="1643063" cy="7082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1800" b="0" dirty="0" smtClean="0">
                <a:solidFill>
                  <a:schemeClr val="tx1"/>
                </a:solidFill>
                <a:latin typeface="+mn-ea"/>
                <a:ea typeface="+mn-ea"/>
              </a:rPr>
              <a:t>記載内容</a:t>
            </a:r>
            <a:endParaRPr lang="ja-JP" altLang="en-US" sz="18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299883" y="564545"/>
            <a:ext cx="2965877" cy="3348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本事業で取組むテーマを明記してください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4835" y="1356295"/>
            <a:ext cx="328487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本事業の背景と目的を簡潔に記載してください。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41770" y="2661324"/>
            <a:ext cx="3667992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本事業で取り上げるＡ材丸太を原材料とする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latin typeface="+mn-ea"/>
                <a:ea typeface="ＭＳ Ｐゴシック" charset="-128"/>
              </a:rPr>
              <a:t>木材製品について、概要や特徴を紹介してください。</a:t>
            </a:r>
            <a:endParaRPr lang="zh-TW" altLang="en-US" sz="1200" dirty="0">
              <a:latin typeface="+mn-ea"/>
              <a:ea typeface="ＭＳ Ｐゴシック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05784" y="4630852"/>
            <a:ext cx="3659976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写真や図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など具体的なイメージ図で説明してください。</a:t>
            </a:r>
            <a:endParaRPr lang="ja-JP" altLang="en-US" sz="1200" dirty="0">
              <a:solidFill>
                <a:srgbClr val="FF0000"/>
              </a:solidFill>
              <a:ea typeface="ＭＳ Ｐゴシック" charset="-128"/>
            </a:endParaRPr>
          </a:p>
        </p:txBody>
      </p:sp>
      <p:cxnSp>
        <p:nvCxnSpPr>
          <p:cNvPr id="52" name="直線矢印コネクタ 51"/>
          <p:cNvCxnSpPr>
            <a:endCxn id="51" idx="0"/>
          </p:cNvCxnSpPr>
          <p:nvPr/>
        </p:nvCxnSpPr>
        <p:spPr>
          <a:xfrm>
            <a:off x="2435772" y="3307655"/>
            <a:ext cx="0" cy="13231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952628" y="1033129"/>
            <a:ext cx="3746538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本事業の実施体制（連携グループ）を説明してください。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事業実施項目ごとの役割等も明記してください。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057991" y="2813268"/>
            <a:ext cx="3812527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本事業で取り組む、利用拡大に向けた実施項目</a:t>
            </a:r>
            <a:r>
              <a:rPr lang="en-US" altLang="ja-JP" sz="1200" dirty="0" smtClean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具体的な活動内容）を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箇条書きしてください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。</a:t>
            </a:r>
            <a:endParaRPr lang="en-US" altLang="ja-JP" sz="12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また、本事業の成果の普及・活用に関し、用いる手法や工夫する点、こだわり等について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記載</a:t>
            </a:r>
            <a:r>
              <a:rPr lang="ja-JP" altLang="en-US" sz="1200" dirty="0" smtClean="0">
                <a:solidFill>
                  <a:srgbClr val="FF0000"/>
                </a:solidFill>
                <a:ea typeface="ＭＳ Ｐゴシック" charset="-128"/>
              </a:rPr>
              <a:t>してください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。</a:t>
            </a: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4698343" y="243577"/>
            <a:ext cx="3338585" cy="278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</a:t>
            </a:r>
            <a:r>
              <a:rPr lang="zh-TW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0681" y="3413432"/>
            <a:ext cx="4201015" cy="1860639"/>
            <a:chOff x="190681" y="3456948"/>
            <a:chExt cx="4201015" cy="1817123"/>
          </a:xfrm>
        </p:grpSpPr>
        <p:sp>
          <p:nvSpPr>
            <p:cNvPr id="56" name="正方形/長方形 55"/>
            <p:cNvSpPr/>
            <p:nvPr/>
          </p:nvSpPr>
          <p:spPr bwMode="auto">
            <a:xfrm>
              <a:off x="190681" y="3566161"/>
              <a:ext cx="4201015" cy="170791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57" name="AutoShape 10"/>
            <p:cNvSpPr>
              <a:spLocks noChangeArrowheads="1"/>
            </p:cNvSpPr>
            <p:nvPr/>
          </p:nvSpPr>
          <p:spPr bwMode="auto">
            <a:xfrm>
              <a:off x="217208" y="3456948"/>
              <a:ext cx="1082675" cy="218425"/>
            </a:xfrm>
            <a:prstGeom prst="roundRect">
              <a:avLst>
                <a:gd name="adj" fmla="val 19278"/>
              </a:avLst>
            </a:prstGeom>
            <a:solidFill>
              <a:schemeClr val="accent1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1200" b="0" dirty="0">
                  <a:solidFill>
                    <a:schemeClr val="tx1"/>
                  </a:solidFill>
                  <a:latin typeface="+mn-ea"/>
                  <a:ea typeface="+mn-ea"/>
                </a:rPr>
                <a:t>写真・図等</a:t>
              </a:r>
              <a:endParaRPr lang="en-US" altLang="ja-JP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8" name="角丸四角形 57"/>
          <p:cNvSpPr/>
          <p:nvPr/>
        </p:nvSpPr>
        <p:spPr>
          <a:xfrm>
            <a:off x="1181297" y="5703783"/>
            <a:ext cx="1024480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協議会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2236123" y="5703783"/>
            <a:ext cx="1147038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普及イベント①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413507" y="5703783"/>
            <a:ext cx="1705176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パンフレット作成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5149029" y="5703783"/>
            <a:ext cx="1311374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普及イベント②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490749" y="5703783"/>
            <a:ext cx="1373318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</a:rPr>
              <a:t>普及イベント③</a:t>
            </a:r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894412" y="5703783"/>
            <a:ext cx="1047186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報告書作成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4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</a:t>
            </a: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実施体制・連携グループ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2"/>
          <p:cNvSpPr>
            <a:spLocks noChangeArrowheads="1"/>
          </p:cNvSpPr>
          <p:nvPr/>
        </p:nvSpPr>
        <p:spPr bwMode="auto">
          <a:xfrm>
            <a:off x="4669504" y="2146300"/>
            <a:ext cx="3264821" cy="20394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事業内容（利用拡大に向けた具体的な実施項目）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8493" y="6335153"/>
            <a:ext cx="3651269" cy="41549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・作成するにあたって、基本となる文字の</a:t>
            </a:r>
            <a:r>
              <a:rPr lang="ja-JP" altLang="en-US" sz="1050" dirty="0" smtClean="0"/>
              <a:t>サイズ　</a:t>
            </a:r>
            <a:r>
              <a:rPr lang="en-US" altLang="ja-JP" sz="1050" dirty="0" smtClean="0"/>
              <a:t>10.5</a:t>
            </a:r>
            <a:r>
              <a:rPr lang="ja-JP" altLang="en-US" sz="1050" dirty="0" smtClean="0"/>
              <a:t>ポイント</a:t>
            </a:r>
            <a:endParaRPr lang="ja-JP" altLang="en-US" sz="1050" dirty="0"/>
          </a:p>
          <a:p>
            <a:r>
              <a:rPr lang="en-US" altLang="ja-JP" sz="1050" dirty="0" smtClean="0"/>
              <a:t> </a:t>
            </a:r>
            <a:r>
              <a:rPr lang="ja-JP" altLang="en-US" sz="1050" dirty="0"/>
              <a:t>・</a:t>
            </a:r>
            <a:r>
              <a:rPr lang="en-US" altLang="ja-JP" sz="1050" dirty="0"/>
              <a:t>※</a:t>
            </a:r>
            <a:r>
              <a:rPr lang="ja-JP" altLang="en-US" sz="1050" dirty="0"/>
              <a:t>印の箇所は実施主体は記入</a:t>
            </a:r>
            <a:r>
              <a:rPr lang="ja-JP" altLang="en-US" sz="1050" dirty="0" smtClean="0"/>
              <a:t>不要</a:t>
            </a:r>
            <a:endParaRPr kumimoji="1" lang="ja-JP" altLang="en-US" sz="1050" dirty="0"/>
          </a:p>
        </p:txBody>
      </p:sp>
      <p:sp>
        <p:nvSpPr>
          <p:cNvPr id="67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2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3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85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351</Words>
  <Application>Microsoft Office PowerPoint</Application>
  <PresentationFormat>画面に合わせる (4:3)</PresentationFormat>
  <Paragraphs>100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soumu26</dc:creator>
  <cp:lastModifiedBy>soumu26</cp:lastModifiedBy>
  <cp:revision>20</cp:revision>
  <cp:lastPrinted>2018-05-07T05:55:22Z</cp:lastPrinted>
  <dcterms:created xsi:type="dcterms:W3CDTF">2018-05-07T04:52:20Z</dcterms:created>
  <dcterms:modified xsi:type="dcterms:W3CDTF">2019-05-31T05:59:03Z</dcterms:modified>
</cp:coreProperties>
</file>